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0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94" y="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амка зи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643050" y="4000496"/>
            <a:ext cx="3429024" cy="17145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Газета для детей,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 также их родителей</a:t>
            </a:r>
            <a:r>
              <a:rPr lang="ru-RU" sz="16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их бабушек и дедушек</a:t>
            </a:r>
            <a:endParaRPr lang="ru-RU" sz="16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32" y="928662"/>
            <a:ext cx="4286280" cy="2390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00438" y="3357554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-белобока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00034"/>
            <a:ext cx="603402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            МДОУ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/с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общеразвивающего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 вида № 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г.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8" y="5857884"/>
            <a:ext cx="6000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Оглавление: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Приветствие для воспитанников и их родителей…стр.2</a:t>
            </a:r>
          </a:p>
          <a:p>
            <a:pPr marL="342900" indent="-342900">
              <a:buAutoNum type="arabicPeriod"/>
            </a:pPr>
            <a:r>
              <a:rPr lang="ru-RU" dirty="0" smtClean="0"/>
              <a:t>Зимние прогулки………………………………………………..…….стр.3</a:t>
            </a:r>
          </a:p>
          <a:p>
            <a:pPr marL="342900" indent="-342900">
              <a:buAutoNum type="arabicPeriod"/>
            </a:pPr>
            <a:r>
              <a:rPr lang="ru-RU" dirty="0" smtClean="0"/>
              <a:t>Годовщина освобождения Ленинграда………………….стр.4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00240" y="8286776"/>
            <a:ext cx="3550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Г. Узловая, январь 2022г.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C:\Users\1_1\Desktop\hello_html_m33d6f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53"/>
            <a:ext cx="6858000" cy="91562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24" y="857224"/>
            <a:ext cx="1532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Январь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8" y="1428728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Январь – батюшка год начинает, зиму величает.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60" y="2214546"/>
            <a:ext cx="4786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 Привет! Мы поздравляем тебя и твоих родителей с Новым годом! Этот год обязательно принесет вам много нового и интересного.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Январь </a:t>
            </a:r>
            <a:r>
              <a:rPr lang="ru-RU" dirty="0" smtClean="0">
                <a:solidFill>
                  <a:srgbClr val="002060"/>
                </a:solidFill>
              </a:rPr>
              <a:t>– второй зимний месяц, он включает в себя такие снежные праздники как Новый год, Рождество и Старый Новый год. На улице стало намного холоднее и, чтобы не замерзнуть, лучше играть в подвижные игры: бегать, прыгать, играть в снежки.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Птичкам зимой очень трудно найти себе еду, поэтому будет очень здорово, если ты вместе с мамой и папой повесишь кормушку и будешь кормить птичек. Птички останутся вам очень благодарны!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_1\Desktop\1621900989_10-phonoteka_org-p-fon-dlya-gramoti-zima-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296" y="0"/>
            <a:ext cx="6884295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94" y="2857488"/>
            <a:ext cx="5429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Прогулка </a:t>
            </a:r>
            <a:r>
              <a:rPr lang="ru-RU" dirty="0" smtClean="0"/>
              <a:t> </a:t>
            </a:r>
            <a:r>
              <a:rPr lang="ru-RU" dirty="0" smtClean="0"/>
              <a:t>зимой – прекрасное время для развлечений на свежем воздухе и замечательный способ оздоровления детей</a:t>
            </a:r>
            <a:r>
              <a:rPr lang="ru-RU" dirty="0" smtClean="0"/>
              <a:t>.. Радостные огоньки зажигаются в  глазах детей ,если взрослые принимают активное участие в игре. </a:t>
            </a:r>
          </a:p>
          <a:p>
            <a:r>
              <a:rPr lang="ru-RU" dirty="0" smtClean="0"/>
              <a:t>Обязательно подумайте о безопасности, </a:t>
            </a:r>
            <a:r>
              <a:rPr lang="ru-RU" dirty="0" err="1" smtClean="0"/>
              <a:t>оправилах</a:t>
            </a:r>
            <a:r>
              <a:rPr lang="ru-RU" dirty="0" smtClean="0"/>
              <a:t> катания с горок. Подскажите, как пользоваться тюбингами, ледянками</a:t>
            </a:r>
            <a:r>
              <a:rPr lang="ru-RU" dirty="0" smtClean="0"/>
              <a:t>, санками.  Ведь главное это здоровье. Будьте здоровы и берегите своих близких.</a:t>
            </a:r>
            <a:r>
              <a:rPr lang="ru-RU" i="1" dirty="0" smtClean="0"/>
              <a:t> Снежные скульптуры</a:t>
            </a:r>
            <a:endParaRPr lang="ru-RU" dirty="0" smtClean="0"/>
          </a:p>
          <a:p>
            <a:r>
              <a:rPr lang="ru-RU" dirty="0" smtClean="0"/>
              <a:t>Когда на улице много снега, так и хочется слепить снеговика, но также можно пофантазировать и слепить какое-нибудь удивительное создание.</a:t>
            </a:r>
          </a:p>
          <a:p>
            <a:r>
              <a:rPr lang="ru-RU" dirty="0" smtClean="0"/>
              <a:t>Попробуйте слепить черепаху, кота, слоника или любое другое животное. Также снежные скульптуры можно украсить ненужными ленточками, пуговичками и другими недорогими предметами.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28802" y="1000100"/>
            <a:ext cx="3603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Зимние прогулки 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643042"/>
            <a:ext cx="2657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Вот ветер, тучи нагоняя</a:t>
            </a:r>
          </a:p>
          <a:p>
            <a:r>
              <a:rPr lang="ru-RU" dirty="0" smtClean="0"/>
              <a:t>Дохнул, завыл – вот сама</a:t>
            </a:r>
          </a:p>
          <a:p>
            <a:r>
              <a:rPr lang="ru-RU" dirty="0" smtClean="0"/>
              <a:t>Идет волшебница зама!</a:t>
            </a:r>
          </a:p>
          <a:p>
            <a:r>
              <a:rPr lang="ru-RU" dirty="0" smtClean="0"/>
              <a:t>А. С. Пушкин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_1\Desktop\1613244244_15-p-temno-sinii-zimnii-fon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43004" y="1142997"/>
            <a:ext cx="914400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_1\Desktop\1613244244_15-p-temno-sinii-zimnii-fon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43000" y="1142995"/>
            <a:ext cx="9144006" cy="6858001"/>
          </a:xfrm>
          <a:prstGeom prst="rect">
            <a:avLst/>
          </a:prstGeom>
          <a:noFill/>
        </p:spPr>
      </p:pic>
      <p:pic>
        <p:nvPicPr>
          <p:cNvPr id="5" name="Picture 2" descr="C:\Users\1_1\Desktop\1613244244_15-p-temno-sinii-zimnii-fon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43002" y="1142997"/>
            <a:ext cx="9144006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70" y="428596"/>
            <a:ext cx="4786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27 января 1944 г.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ДЕНЬ СНЯТИЯ БЛОКАДЫ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ЛЕНИНГРАДА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8" y="1857357"/>
            <a:ext cx="40719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… Мы знаем, умудренные войною: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жестоки раны – скоро не пройдут.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Не все сады распустятся весною,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не все людские души оживут.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Мы трудимся безмерно, кропотливо…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Мы так хотим, чтоб, сердце веселя,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воистину была бы ты счастливой,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обитель наша, отчая земля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!...</a:t>
            </a:r>
            <a:endParaRPr lang="ru-RU" sz="1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Ольга </a:t>
            </a:r>
            <a:r>
              <a:rPr lang="ru-RU" sz="1400" dirty="0" err="1" smtClean="0">
                <a:solidFill>
                  <a:schemeClr val="bg1"/>
                </a:solidFill>
                <a:latin typeface="Arial Black" pitchFamily="34" charset="0"/>
              </a:rPr>
              <a:t>Берггольц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, 27 января 1945 год.</a:t>
            </a:r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56" y="3857620"/>
            <a:ext cx="5429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В </a:t>
            </a:r>
            <a:r>
              <a:rPr lang="ru-RU" dirty="0" smtClean="0">
                <a:solidFill>
                  <a:schemeClr val="bg1"/>
                </a:solidFill>
              </a:rPr>
              <a:t>этом году вся Россия в 78-ой раз отмечает этот великий для нашей Родины и для всего российского народа праздник.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Низкий </a:t>
            </a:r>
            <a:r>
              <a:rPr lang="ru-RU" dirty="0" smtClean="0">
                <a:solidFill>
                  <a:schemeClr val="bg1"/>
                </a:solidFill>
              </a:rPr>
              <a:t>полон ветеранам – блокадникам – тем, кто живет рядом с нами и примером своей жизни и своего подвига задает высокую нравственную планку для нынешнего поколения.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Наш детский сад принял участие в телемосте </a:t>
            </a:r>
            <a:r>
              <a:rPr lang="ru-RU" dirty="0" smtClean="0">
                <a:solidFill>
                  <a:schemeClr val="bg1"/>
                </a:solidFill>
              </a:rPr>
              <a:t>. Ребята  приняли эстафету благодарности нашим предкам. Обратная  связь была  с </a:t>
            </a:r>
            <a:r>
              <a:rPr lang="ru-RU" dirty="0" err="1" smtClean="0">
                <a:solidFill>
                  <a:schemeClr val="bg1"/>
                </a:solidFill>
              </a:rPr>
              <a:t>Санкт-Петербургом,Тулой</a:t>
            </a:r>
            <a:r>
              <a:rPr lang="ru-RU" dirty="0" smtClean="0">
                <a:solidFill>
                  <a:schemeClr val="bg1"/>
                </a:solidFill>
              </a:rPr>
              <a:t>. Были подготовлен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стихотворения,танец,сценка</a:t>
            </a:r>
            <a:r>
              <a:rPr lang="ru-RU" dirty="0" smtClean="0">
                <a:solidFill>
                  <a:schemeClr val="bg1"/>
                </a:solidFill>
              </a:rPr>
              <a:t> по рассказу Л.Пантелеева «Маринка»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E:\Телемост\20220127_102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2000232"/>
            <a:ext cx="2443075" cy="1832306"/>
          </a:xfrm>
          <a:prstGeom prst="rect">
            <a:avLst/>
          </a:prstGeom>
          <a:noFill/>
        </p:spPr>
      </p:pic>
      <p:pic>
        <p:nvPicPr>
          <p:cNvPr id="1029" name="Picture 5" descr="E:\Телемост\20220127_100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7314088"/>
            <a:ext cx="2786082" cy="182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452</Words>
  <PresentationFormat>Экран (4:3)</PresentationFormat>
  <Paragraphs>39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1_1</dc:creator>
  <cp:lastModifiedBy>Пользователь Windows</cp:lastModifiedBy>
  <cp:revision>24</cp:revision>
  <dcterms:created xsi:type="dcterms:W3CDTF">2022-03-04T09:24:16Z</dcterms:created>
  <dcterms:modified xsi:type="dcterms:W3CDTF">2022-03-04T14:28:15Z</dcterms:modified>
</cp:coreProperties>
</file>