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04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BDB36-3563-4C64-BB21-2B6510760C69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0" y="746125"/>
            <a:ext cx="27940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5F751-B326-4656-B128-C4AA615045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C:\Users\2-ая ст.группа\Desktop\для Истории ДС\2hd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775200" y="-1303338"/>
            <a:ext cx="16408400" cy="1175067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456335">
            <a:off x="2347513" y="1104588"/>
            <a:ext cx="5545493" cy="796691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Праздники взросления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C:\Users\вязной\Documents\к атт\SAM_05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0" y="428596"/>
            <a:ext cx="2683970" cy="2592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2-ая ст.группа\Desktop\взросление тула\SAM_05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8" y="2857488"/>
            <a:ext cx="2082351" cy="2776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Users\2-ая ст.группа\Desktop\взросление тула\SAM_7323.JPG"/>
          <p:cNvPicPr>
            <a:picLocks noChangeAspect="1" noChangeArrowheads="1"/>
          </p:cNvPicPr>
          <p:nvPr/>
        </p:nvPicPr>
        <p:blipFill>
          <a:blip r:embed="rId4" cstate="print"/>
          <a:srcRect r="36825"/>
          <a:stretch>
            <a:fillRect/>
          </a:stretch>
        </p:blipFill>
        <p:spPr bwMode="auto">
          <a:xfrm>
            <a:off x="214290" y="5357818"/>
            <a:ext cx="2643206" cy="3071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Users\2-ая ст.группа\Desktop\взросление тула\IMG_3480.JPG"/>
          <p:cNvPicPr>
            <a:picLocks noChangeAspect="1" noChangeArrowheads="1"/>
          </p:cNvPicPr>
          <p:nvPr/>
        </p:nvPicPr>
        <p:blipFill>
          <a:blip r:embed="rId5" cstate="print"/>
          <a:srcRect t="17419" r="18709"/>
          <a:stretch>
            <a:fillRect/>
          </a:stretch>
        </p:blipFill>
        <p:spPr bwMode="auto">
          <a:xfrm>
            <a:off x="214290" y="3143240"/>
            <a:ext cx="2643206" cy="2047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2-ая ст.группа\Desktop\взросление тула\SAM_7328.JPG"/>
          <p:cNvPicPr>
            <a:picLocks noChangeAspect="1" noChangeArrowheads="1"/>
          </p:cNvPicPr>
          <p:nvPr/>
        </p:nvPicPr>
        <p:blipFill>
          <a:blip r:embed="rId6" cstate="print"/>
          <a:srcRect l="6818" r="33523"/>
          <a:stretch>
            <a:fillRect/>
          </a:stretch>
        </p:blipFill>
        <p:spPr bwMode="auto">
          <a:xfrm>
            <a:off x="4572008" y="5768075"/>
            <a:ext cx="2071702" cy="260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00372" y="3286116"/>
            <a:ext cx="164307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Крикова</a:t>
            </a: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В.Н, </a:t>
            </a:r>
          </a:p>
          <a:p>
            <a:r>
              <a:rPr lang="ru-RU" sz="1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ФедотоваЕ.П</a:t>
            </a: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Пенькова</a:t>
            </a: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Л.Н.</a:t>
            </a:r>
          </a:p>
          <a:p>
            <a:endParaRPr lang="ru-RU" sz="1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endParaRPr lang="ru-RU" sz="1600" b="1" dirty="0" smtClean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Никитина Е.А.</a:t>
            </a:r>
          </a:p>
          <a:p>
            <a:r>
              <a:rPr lang="ru-RU" sz="1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Санчук</a:t>
            </a: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Н.А.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366593">
            <a:off x="5091154" y="244787"/>
            <a:ext cx="2108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Сентябрь.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346716">
            <a:off x="3155895" y="1417813"/>
            <a:ext cx="3940091" cy="51673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Региональный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компонент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2-ая ст.группа\Desktop\взросление тула\Любовь григорьев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304" y="357158"/>
            <a:ext cx="2790547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Picture 3" descr="C:\Users\2-ая ст.группа\Desktop\взросление тула\SAM_55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333" t="7407" b="3703"/>
          <a:stretch>
            <a:fillRect/>
          </a:stretch>
        </p:blipFill>
        <p:spPr bwMode="auto">
          <a:xfrm>
            <a:off x="428604" y="2786050"/>
            <a:ext cx="2736071" cy="21046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286124" y="1714480"/>
            <a:ext cx="2046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Кузнецова Л.Г.</a:t>
            </a:r>
          </a:p>
          <a:p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Досуг «К бабушке </a:t>
            </a:r>
          </a:p>
          <a:p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 чай»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3370" y="3500430"/>
            <a:ext cx="3564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Выставка самоваров из фондов </a:t>
            </a:r>
          </a:p>
          <a:p>
            <a:r>
              <a:rPr lang="ru-RU" sz="16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Узловского</a:t>
            </a:r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краеведческого</a:t>
            </a:r>
          </a:p>
          <a:p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музея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/>
          <a:srcRect l="19528" t="26115" r="43484" b="29299"/>
          <a:stretch>
            <a:fillRect/>
          </a:stretch>
        </p:blipFill>
        <p:spPr bwMode="auto">
          <a:xfrm>
            <a:off x="428604" y="5143504"/>
            <a:ext cx="2714644" cy="19288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3401156" y="6072198"/>
            <a:ext cx="3456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Кузнецова М.М. и Антонова Н.В.</a:t>
            </a:r>
          </a:p>
          <a:p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Экскурсия к памятнику </a:t>
            </a:r>
          </a:p>
          <a:p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«Слава русским мастерам»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C:\Users\2-ая ст.группа\Desktop\взросление тула\марафон.JPG"/>
          <p:cNvPicPr>
            <a:picLocks noChangeAspect="1" noChangeArrowheads="1"/>
          </p:cNvPicPr>
          <p:nvPr/>
        </p:nvPicPr>
        <p:blipFill>
          <a:blip r:embed="rId5" cstate="print"/>
          <a:srcRect t="7692" b="7691"/>
          <a:stretch>
            <a:fillRect/>
          </a:stretch>
        </p:blipFill>
        <p:spPr bwMode="auto">
          <a:xfrm>
            <a:off x="428603" y="7286644"/>
            <a:ext cx="2701609" cy="17145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3357562" y="7429520"/>
            <a:ext cx="3187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Спортивный марафон </a:t>
            </a:r>
          </a:p>
          <a:p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«На приз Тульского пряника»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324258">
            <a:off x="2267942" y="862312"/>
            <a:ext cx="4751752" cy="83063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«Болдинская осень»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483905">
            <a:off x="5353992" y="287394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Октябрь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2-ая ст.группа\Desktop\болдинская осень\100_2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8" y="357158"/>
            <a:ext cx="2381267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90" y="1857356"/>
            <a:ext cx="7264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. </a:t>
            </a:r>
          </a:p>
          <a:p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Кузнецова М.М.Подготовка к конкурсу осенних композиций из цветов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2-ая ст.группа\Desktop\болдинская осень\SAM_5495.JPG"/>
          <p:cNvPicPr>
            <a:picLocks noChangeAspect="1" noChangeArrowheads="1"/>
          </p:cNvPicPr>
          <p:nvPr/>
        </p:nvPicPr>
        <p:blipFill>
          <a:blip r:embed="rId3" cstate="print"/>
          <a:srcRect t="7874" r="8461"/>
          <a:stretch>
            <a:fillRect/>
          </a:stretch>
        </p:blipFill>
        <p:spPr bwMode="auto">
          <a:xfrm>
            <a:off x="285728" y="2392454"/>
            <a:ext cx="2357454" cy="17794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90" y="4143372"/>
            <a:ext cx="4735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Чернавская</a:t>
            </a: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Н.И., </a:t>
            </a:r>
            <a:r>
              <a:rPr lang="ru-RU" sz="14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Крикова</a:t>
            </a: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В.Н. «Овощная ярмарка»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C:\Users\2-ая ст.группа\Desktop\болдинская осень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90" y="4429124"/>
            <a:ext cx="2822362" cy="1883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4290" y="5929322"/>
            <a:ext cx="37038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Ежегодный районный фестиваль </a:t>
            </a:r>
          </a:p>
          <a:p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творчества педагогов и воспитанников</a:t>
            </a:r>
          </a:p>
          <a:p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«Болдинская осень» 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7" name="Picture 5" descr="C:\Users\2-ая ст.группа\Desktop\болдинская осень\Болдинская осен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90" y="6500826"/>
            <a:ext cx="2786082" cy="2185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370735">
            <a:off x="1814386" y="124175"/>
            <a:ext cx="4995757" cy="1524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Литературный праздник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Users\2-ая ст.группа\Desktop\литер празд\DSC001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4" y="2643174"/>
            <a:ext cx="2667019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2-ая ст.группа\Desktop\литер празд\DSC002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04" y="2643174"/>
            <a:ext cx="2730474" cy="204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2-ая ст.группа\Desktop\литер празд\Литературный празд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42" y="5857884"/>
            <a:ext cx="2690803" cy="2018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Users\2-ая ст.группа\Desktop\литер празд\DSC002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504" y="5857884"/>
            <a:ext cx="2714644" cy="2035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342" y="5000628"/>
            <a:ext cx="68506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Награждение  воспитанников и ведущих праздника: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Прониной М.А.,  Антоновой Н.В., </a:t>
            </a:r>
            <a:r>
              <a:rPr lang="ru-RU" sz="20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Тертычной</a:t>
            </a:r>
            <a:r>
              <a:rPr lang="ru-RU" sz="20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Т.В.</a:t>
            </a:r>
            <a:endParaRPr lang="ru-RU" sz="20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353443">
            <a:off x="5174754" y="225884"/>
            <a:ext cx="2424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Ноябрь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966" y="0"/>
            <a:ext cx="4243374" cy="1524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Новогоднее  </a:t>
            </a:r>
            <a:b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волшебство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469984">
            <a:off x="5046805" y="180718"/>
            <a:ext cx="2229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Декабрь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2-ая ст.группа\Desktop\новог волшебство\SAM_0201.JPG"/>
          <p:cNvPicPr>
            <a:picLocks noChangeAspect="1" noChangeArrowheads="1"/>
          </p:cNvPicPr>
          <p:nvPr/>
        </p:nvPicPr>
        <p:blipFill>
          <a:blip r:embed="rId2" cstate="print"/>
          <a:srcRect l="10691" t="4112" r="8442" b="14679"/>
          <a:stretch>
            <a:fillRect/>
          </a:stretch>
        </p:blipFill>
        <p:spPr bwMode="auto">
          <a:xfrm>
            <a:off x="668238" y="1285852"/>
            <a:ext cx="1760630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357430" y="1714480"/>
            <a:ext cx="3929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Новогодние утренники 2012г. Воспитатели: Дмитриева М.А., Бабушкина Е.С., Дмитриева М.А., </a:t>
            </a:r>
            <a:r>
              <a:rPr lang="ru-RU" sz="1400" b="1" dirty="0" err="1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Пенькова</a:t>
            </a:r>
            <a:r>
              <a:rPr lang="ru-RU" sz="14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Л.Н. и медицинская сестра  Илюшина И.М.</a:t>
            </a:r>
            <a:endParaRPr lang="ru-RU" sz="14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2-ая ст.группа\Desktop\новог волшебство\SAM_005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429132" y="2643174"/>
            <a:ext cx="2071702" cy="2929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 descr="C:\Users\2-ая ст.группа\Desktop\новог волшебство\SAM_0252.JPG"/>
          <p:cNvPicPr>
            <a:picLocks noChangeAspect="1" noChangeArrowheads="1"/>
          </p:cNvPicPr>
          <p:nvPr/>
        </p:nvPicPr>
        <p:blipFill>
          <a:blip r:embed="rId4" cstate="print"/>
          <a:srcRect l="29235" r="15871"/>
          <a:stretch>
            <a:fillRect/>
          </a:stretch>
        </p:blipFill>
        <p:spPr bwMode="auto">
          <a:xfrm rot="5400000">
            <a:off x="1897189" y="3389167"/>
            <a:ext cx="1777737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 descr="C:\Users\2-ая ст.группа\Desktop\новог волшебство\Новогодняя сказ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80" y="6357950"/>
            <a:ext cx="2666976" cy="2000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C:\Users\2-ая ст.группа\Desktop\новог волшебство\Снежная короле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90" y="6357950"/>
            <a:ext cx="2662170" cy="199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57166" y="5786446"/>
            <a:ext cx="62890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Новогодняя сказка 2017 г. В роли Снежной Королевы Тертычная Т.В.</a:t>
            </a:r>
            <a:endParaRPr lang="ru-RU" sz="1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372554">
            <a:off x="994952" y="709901"/>
            <a:ext cx="6172200" cy="1524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Наступили Святки, начались колядки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C:\Users\2-ая ст.группа\Desktop\святки колядки\Рождественские свят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6072198"/>
            <a:ext cx="3143248" cy="2357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2-ая ст.группа\Desktop\святки колядки\Свят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5" y="6072198"/>
            <a:ext cx="3095647" cy="232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 rot="1374952">
            <a:off x="5056505" y="181200"/>
            <a:ext cx="215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Январь</a:t>
            </a:r>
            <a: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ru-RU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</a:b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66" y="5643570"/>
            <a:ext cx="621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 нас в гостях  дети и педагоги музыкальной школы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print"/>
          <a:srcRect l="26938" t="4849" r="10208" b="17300"/>
          <a:stretch/>
        </p:blipFill>
        <p:spPr bwMode="auto">
          <a:xfrm>
            <a:off x="1285860" y="2357422"/>
            <a:ext cx="4286280" cy="3214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395415">
            <a:off x="1478850" y="299356"/>
            <a:ext cx="6172200" cy="1524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Мультипапа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7" name="Picture 3" descr="C:\Users\2-ая ст.группа\Desktop\мультипапа\SAM_11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48"/>
            <a:ext cx="2952728" cy="2214546"/>
          </a:xfrm>
          <a:prstGeom prst="rect">
            <a:avLst/>
          </a:prstGeom>
          <a:noFill/>
        </p:spPr>
      </p:pic>
      <p:pic>
        <p:nvPicPr>
          <p:cNvPr id="6148" name="Picture 4" descr="C:\Users\2-ая ст.группа\Desktop\мультипапа\Мульти папа 2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357818"/>
            <a:ext cx="3286124" cy="2464593"/>
          </a:xfrm>
          <a:prstGeom prst="rect">
            <a:avLst/>
          </a:prstGeom>
          <a:noFill/>
        </p:spPr>
      </p:pic>
      <p:pic>
        <p:nvPicPr>
          <p:cNvPr id="6149" name="Picture 5" descr="C:\Users\2-ая ст.группа\Desktop\мультипапа\Мульти папа.JPG"/>
          <p:cNvPicPr>
            <a:picLocks noChangeAspect="1" noChangeArrowheads="1"/>
          </p:cNvPicPr>
          <p:nvPr/>
        </p:nvPicPr>
        <p:blipFill>
          <a:blip r:embed="rId4" cstate="print"/>
          <a:srcRect l="17054" t="18605"/>
          <a:stretch>
            <a:fillRect/>
          </a:stretch>
        </p:blipFill>
        <p:spPr bwMode="auto">
          <a:xfrm>
            <a:off x="142853" y="4572000"/>
            <a:ext cx="3429024" cy="2243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 rot="1338973">
            <a:off x="5203198" y="112150"/>
            <a:ext cx="204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j-ea"/>
                <a:cs typeface="+mj-cs"/>
              </a:rPr>
              <a:t>Февраль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8934" y="150016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Салют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72" y="2214546"/>
            <a:ext cx="114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85776" y="3714744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Состязания команд  </a:t>
            </a:r>
          </a:p>
          <a:p>
            <a:pPr algn="ctr"/>
            <a:r>
              <a:rPr lang="ru-RU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награждение</a:t>
            </a:r>
            <a:endParaRPr lang="ru-RU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G:\конец\SAM_110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2" y="2143108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167</Words>
  <Application>Microsoft Office PowerPoint</Application>
  <PresentationFormat>Экран (4:3)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Праздники взросления</vt:lpstr>
      <vt:lpstr>Региональный компонент</vt:lpstr>
      <vt:lpstr> «Болдинская осень»</vt:lpstr>
      <vt:lpstr> Литературный праздник</vt:lpstr>
      <vt:lpstr>Новогоднее                         волшебство</vt:lpstr>
      <vt:lpstr>Наступили Святки, начались колядки </vt:lpstr>
      <vt:lpstr> Мультипапа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«Образовательные организации.  От прошлого к будущему»</dc:title>
  <dc:creator>Татьяна Тертычная</dc:creator>
  <cp:lastModifiedBy>детскийсад</cp:lastModifiedBy>
  <cp:revision>107</cp:revision>
  <dcterms:created xsi:type="dcterms:W3CDTF">2018-09-10T10:09:56Z</dcterms:created>
  <dcterms:modified xsi:type="dcterms:W3CDTF">2018-09-11T12:30:39Z</dcterms:modified>
</cp:coreProperties>
</file>